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8"/>
  </p:notesMasterIdLst>
  <p:handoutMasterIdLst>
    <p:handoutMasterId r:id="rId9"/>
  </p:handoutMasterIdLst>
  <p:sldIdLst>
    <p:sldId id="257" r:id="rId5"/>
    <p:sldId id="258" r:id="rId6"/>
    <p:sldId id="259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8" autoAdjust="0"/>
    <p:restoredTop sz="94660"/>
  </p:normalViewPr>
  <p:slideViewPr>
    <p:cSldViewPr>
      <p:cViewPr varScale="1">
        <p:scale>
          <a:sx n="92" d="100"/>
          <a:sy n="92" d="100"/>
        </p:scale>
        <p:origin x="197" y="6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2018-05-01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2018-05-01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2018-05-01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2018-05-01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3D Solar System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Galen Sipes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1CDE-023A-43A0-99CE-48FE898DA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FABA5-B4AF-49FD-9438-7C63EB5B32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a 3D rendered solar system using WebGL.</a:t>
            </a:r>
          </a:p>
          <a:p>
            <a:r>
              <a:rPr lang="en-US" dirty="0"/>
              <a:t>Include all 8 planets, the sun, Pluto, and the asteroid belt.</a:t>
            </a:r>
          </a:p>
          <a:p>
            <a:r>
              <a:rPr lang="en-US" dirty="0"/>
              <a:t>Allow users to pan and orbit the solar system, along with adjusting the speed of rotation.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6A5F35-ED10-4F83-A3CC-D4547C427F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3" y="2798149"/>
            <a:ext cx="5078412" cy="2282465"/>
          </a:xfrm>
        </p:spPr>
      </p:pic>
    </p:spTree>
    <p:extLst>
      <p:ext uri="{BB962C8B-B14F-4D97-AF65-F5344CB8AC3E}">
        <p14:creationId xmlns:p14="http://schemas.microsoft.com/office/powerpoint/2010/main" val="1926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73BD-4289-4CC7-BF51-F3CF5BEDB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5802A-CA4D-4B23-BBD9-ACFF01BCC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challenging task: lighting, rotation, getting the rings to properly spin, and getting all objects to pivot around the sun.</a:t>
            </a:r>
          </a:p>
          <a:p>
            <a:r>
              <a:rPr lang="en-US" dirty="0"/>
              <a:t>Most interesting task: learning Three.js, its uses, and building the project overall.</a:t>
            </a:r>
          </a:p>
          <a:p>
            <a:r>
              <a:rPr lang="en-US" dirty="0"/>
              <a:t>What would I have done differently: Not much. I’d probably rework the rings around Uranus and Neptune, along with maybe changing the sizes of </a:t>
            </a:r>
            <a:r>
              <a:rPr lang="en-US" dirty="0" err="1"/>
              <a:t>thnote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45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A4A4A4"/>
      </a:dk1>
      <a:lt1>
        <a:sysClr val="window" lastClr="373737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A4A4A4"/>
      </a:dk1>
      <a:lt1>
        <a:sysClr val="window" lastClr="373737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A4A4A4"/>
      </a:dk1>
      <a:lt1>
        <a:sysClr val="window" lastClr="373737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4873beb7-5857-4685-be1f-d57550cc96cc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49</TotalTime>
  <Words>121</Words>
  <Application>Microsoft Office PowerPoint</Application>
  <PresentationFormat>Custom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Tech 16x9</vt:lpstr>
      <vt:lpstr>3D Solar System</vt:lpstr>
      <vt:lpstr>Project Overview</vt:lpstr>
      <vt:lpstr>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Solar System</dc:title>
  <dc:creator>Galen Sipes</dc:creator>
  <cp:lastModifiedBy>Galen Sipes</cp:lastModifiedBy>
  <cp:revision>3</cp:revision>
  <dcterms:created xsi:type="dcterms:W3CDTF">2018-05-01T17:24:09Z</dcterms:created>
  <dcterms:modified xsi:type="dcterms:W3CDTF">2018-05-01T18:13:29Z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